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9"/>
  </p:notesMasterIdLst>
  <p:sldIdLst>
    <p:sldId id="3306" r:id="rId4"/>
    <p:sldId id="3305" r:id="rId5"/>
    <p:sldId id="3301" r:id="rId6"/>
    <p:sldId id="3304" r:id="rId7"/>
    <p:sldId id="3307" r:id="rId8"/>
    <p:sldId id="3308" r:id="rId10"/>
    <p:sldId id="331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8AE"/>
    <a:srgbClr val="2067B6"/>
    <a:srgbClr val="1E4A7A"/>
    <a:srgbClr val="234777"/>
    <a:srgbClr val="A6A6A6"/>
    <a:srgbClr val="F2F2F2"/>
    <a:srgbClr val="686D75"/>
    <a:srgbClr val="E6E6E6"/>
    <a:srgbClr val="B7B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9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14" y="-402"/>
      </p:cViewPr>
      <p:guideLst>
        <p:guide orient="horz" pos="224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23689-C134-49C8-9EC6-8FBECE12E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FF542-831C-40B5-BFC2-0A79EE6159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水, 天空, 户外, 工厂&#10;&#10;已生成极高可信度的说明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1" r="1723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57000"/>
                </a:schemeClr>
              </a:gs>
              <a:gs pos="82000">
                <a:schemeClr val="tx1">
                  <a:lumMod val="50000"/>
                  <a:lumOff val="50000"/>
                  <a:alpha val="43000"/>
                </a:schemeClr>
              </a:gs>
              <a:gs pos="50000">
                <a:schemeClr val="tx1">
                  <a:lumMod val="85000"/>
                  <a:lumOff val="15000"/>
                  <a:alpha val="50000"/>
                </a:schemeClr>
              </a:gs>
              <a:gs pos="100000">
                <a:schemeClr val="bg1">
                  <a:alpha val="4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 userDrawn="1"/>
        </p:nvSpPr>
        <p:spPr>
          <a:xfrm>
            <a:off x="2009052" y="-23079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菱形 8"/>
          <p:cNvSpPr/>
          <p:nvPr userDrawn="1"/>
        </p:nvSpPr>
        <p:spPr>
          <a:xfrm>
            <a:off x="180715" y="48787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菱形 9"/>
          <p:cNvSpPr/>
          <p:nvPr userDrawn="1"/>
        </p:nvSpPr>
        <p:spPr>
          <a:xfrm>
            <a:off x="1256834" y="337237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竖排文字占位符 22"/>
          <p:cNvSpPr>
            <a:spLocks noGrp="1"/>
          </p:cNvSpPr>
          <p:nvPr>
            <p:ph type="body" orient="vert" sz="quarter" idx="12"/>
          </p:nvPr>
        </p:nvSpPr>
        <p:spPr>
          <a:xfrm>
            <a:off x="907733" y="590363"/>
            <a:ext cx="4514850" cy="516749"/>
          </a:xfrm>
          <a:prstGeom prst="rect">
            <a:avLst/>
          </a:prstGeom>
        </p:spPr>
        <p:txBody>
          <a:bodyPr vert="horz"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marL="182880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>
        <p:tmplLst>
          <p:tmpl lvl="0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F05E5E-85EA-435A-95DE-F1E84AB93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6D0A05-7C6A-43E4-9193-449C034EC6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1F05E5E-85EA-435A-95DE-F1E84AB93A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B6D0A05-7C6A-43E4-9193-449C034EC6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8599714" cy="68580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257" y="3630"/>
            <a:ext cx="4158343" cy="997857"/>
            <a:chOff x="-43543" y="-29028"/>
            <a:chExt cx="4158343" cy="1088571"/>
          </a:xfrm>
        </p:grpSpPr>
        <p:sp>
          <p:nvSpPr>
            <p:cNvPr id="6" name="矩形 2"/>
            <p:cNvSpPr/>
            <p:nvPr/>
          </p:nvSpPr>
          <p:spPr>
            <a:xfrm>
              <a:off x="-43543" y="-29028"/>
              <a:ext cx="4158343" cy="1088571"/>
            </a:xfrm>
            <a:custGeom>
              <a:avLst/>
              <a:gdLst>
                <a:gd name="connsiteX0" fmla="*/ 0 w 1964879"/>
                <a:gd name="connsiteY0" fmla="*/ 0 h 1312069"/>
                <a:gd name="connsiteX1" fmla="*/ 1964879 w 1964879"/>
                <a:gd name="connsiteY1" fmla="*/ 0 h 1312069"/>
                <a:gd name="connsiteX2" fmla="*/ 1964879 w 1964879"/>
                <a:gd name="connsiteY2" fmla="*/ 1312069 h 1312069"/>
                <a:gd name="connsiteX3" fmla="*/ 0 w 1964879"/>
                <a:gd name="connsiteY3" fmla="*/ 1312069 h 1312069"/>
                <a:gd name="connsiteX4" fmla="*/ 0 w 1964879"/>
                <a:gd name="connsiteY4" fmla="*/ 0 h 1312069"/>
                <a:gd name="connsiteX0-1" fmla="*/ 0 w 2022029"/>
                <a:gd name="connsiteY0-2" fmla="*/ 0 h 2775109"/>
                <a:gd name="connsiteX1-3" fmla="*/ 1964879 w 2022029"/>
                <a:gd name="connsiteY1-4" fmla="*/ 0 h 2775109"/>
                <a:gd name="connsiteX2-5" fmla="*/ 2022029 w 2022029"/>
                <a:gd name="connsiteY2-6" fmla="*/ 2775109 h 2775109"/>
                <a:gd name="connsiteX3-7" fmla="*/ 0 w 2022029"/>
                <a:gd name="connsiteY3-8" fmla="*/ 1312069 h 2775109"/>
                <a:gd name="connsiteX4-9" fmla="*/ 0 w 2022029"/>
                <a:gd name="connsiteY4-10" fmla="*/ 0 h 2775109"/>
                <a:gd name="connsiteX0-11" fmla="*/ 0 w 2022029"/>
                <a:gd name="connsiteY0-12" fmla="*/ 0 h 2775109"/>
                <a:gd name="connsiteX1-13" fmla="*/ 1964879 w 2022029"/>
                <a:gd name="connsiteY1-14" fmla="*/ 0 h 2775109"/>
                <a:gd name="connsiteX2-15" fmla="*/ 2022029 w 2022029"/>
                <a:gd name="connsiteY2-16" fmla="*/ 2775109 h 2775109"/>
                <a:gd name="connsiteX3-17" fmla="*/ 11430 w 2022029"/>
                <a:gd name="connsiteY3-18" fmla="*/ 2203609 h 2775109"/>
                <a:gd name="connsiteX4-19" fmla="*/ 0 w 2022029"/>
                <a:gd name="connsiteY4-20" fmla="*/ 0 h 2775109"/>
                <a:gd name="connsiteX0-21" fmla="*/ 0 w 1964879"/>
                <a:gd name="connsiteY0-22" fmla="*/ 0 h 3220879"/>
                <a:gd name="connsiteX1-23" fmla="*/ 1964879 w 1964879"/>
                <a:gd name="connsiteY1-24" fmla="*/ 0 h 3220879"/>
                <a:gd name="connsiteX2-25" fmla="*/ 1930589 w 1964879"/>
                <a:gd name="connsiteY2-26" fmla="*/ 3220879 h 3220879"/>
                <a:gd name="connsiteX3-27" fmla="*/ 11430 w 1964879"/>
                <a:gd name="connsiteY3-28" fmla="*/ 2203609 h 3220879"/>
                <a:gd name="connsiteX4-29" fmla="*/ 0 w 1964879"/>
                <a:gd name="connsiteY4-30" fmla="*/ 0 h 3220879"/>
                <a:gd name="connsiteX0-31" fmla="*/ 0 w 4262309"/>
                <a:gd name="connsiteY0-32" fmla="*/ 22860 h 3243739"/>
                <a:gd name="connsiteX1-33" fmla="*/ 4262309 w 4262309"/>
                <a:gd name="connsiteY1-34" fmla="*/ 0 h 3243739"/>
                <a:gd name="connsiteX2-35" fmla="*/ 1930589 w 4262309"/>
                <a:gd name="connsiteY2-36" fmla="*/ 3243739 h 3243739"/>
                <a:gd name="connsiteX3-37" fmla="*/ 11430 w 4262309"/>
                <a:gd name="connsiteY3-38" fmla="*/ 2226469 h 3243739"/>
                <a:gd name="connsiteX4-39" fmla="*/ 0 w 4262309"/>
                <a:gd name="connsiteY4-40" fmla="*/ 22860 h 3243739"/>
                <a:gd name="connsiteX0-41" fmla="*/ 45720 w 4308029"/>
                <a:gd name="connsiteY0-42" fmla="*/ 22860 h 3243739"/>
                <a:gd name="connsiteX1-43" fmla="*/ 4308029 w 4308029"/>
                <a:gd name="connsiteY1-44" fmla="*/ 0 h 3243739"/>
                <a:gd name="connsiteX2-45" fmla="*/ 1976309 w 4308029"/>
                <a:gd name="connsiteY2-46" fmla="*/ 3243739 h 3243739"/>
                <a:gd name="connsiteX3-47" fmla="*/ 0 w 4308029"/>
                <a:gd name="connsiteY3-48" fmla="*/ 2226469 h 3243739"/>
                <a:gd name="connsiteX4-49" fmla="*/ 45720 w 4308029"/>
                <a:gd name="connsiteY4-50" fmla="*/ 22860 h 3243739"/>
                <a:gd name="connsiteX0-51" fmla="*/ 45720 w 4422329"/>
                <a:gd name="connsiteY0-52" fmla="*/ 68580 h 3289459"/>
                <a:gd name="connsiteX1-53" fmla="*/ 4422329 w 4422329"/>
                <a:gd name="connsiteY1-54" fmla="*/ 0 h 3289459"/>
                <a:gd name="connsiteX2-55" fmla="*/ 1976309 w 4422329"/>
                <a:gd name="connsiteY2-56" fmla="*/ 3289459 h 3289459"/>
                <a:gd name="connsiteX3-57" fmla="*/ 0 w 4422329"/>
                <a:gd name="connsiteY3-58" fmla="*/ 2272189 h 3289459"/>
                <a:gd name="connsiteX4-59" fmla="*/ 45720 w 4422329"/>
                <a:gd name="connsiteY4-60" fmla="*/ 68580 h 3289459"/>
                <a:gd name="connsiteX0-61" fmla="*/ 0 w 4376609"/>
                <a:gd name="connsiteY0-62" fmla="*/ 68580 h 3289459"/>
                <a:gd name="connsiteX1-63" fmla="*/ 4376609 w 4376609"/>
                <a:gd name="connsiteY1-64" fmla="*/ 0 h 3289459"/>
                <a:gd name="connsiteX2-65" fmla="*/ 1930589 w 4376609"/>
                <a:gd name="connsiteY2-66" fmla="*/ 3289459 h 3289459"/>
                <a:gd name="connsiteX3-67" fmla="*/ 139584 w 4376609"/>
                <a:gd name="connsiteY3-68" fmla="*/ 3147613 h 3289459"/>
                <a:gd name="connsiteX4-69" fmla="*/ 0 w 4376609"/>
                <a:gd name="connsiteY4-70" fmla="*/ 68580 h 3289459"/>
                <a:gd name="connsiteX0-71" fmla="*/ 0 w 4376609"/>
                <a:gd name="connsiteY0-72" fmla="*/ 68580 h 3289459"/>
                <a:gd name="connsiteX1-73" fmla="*/ 4376609 w 4376609"/>
                <a:gd name="connsiteY1-74" fmla="*/ 0 h 3289459"/>
                <a:gd name="connsiteX2-75" fmla="*/ 1930589 w 4376609"/>
                <a:gd name="connsiteY2-76" fmla="*/ 3289459 h 3289459"/>
                <a:gd name="connsiteX3-77" fmla="*/ 139584 w 4376609"/>
                <a:gd name="connsiteY3-78" fmla="*/ 2188815 h 3289459"/>
                <a:gd name="connsiteX4-79" fmla="*/ 0 w 4376609"/>
                <a:gd name="connsiteY4-80" fmla="*/ 68580 h 3289459"/>
                <a:gd name="connsiteX0-81" fmla="*/ 32484 w 4237025"/>
                <a:gd name="connsiteY0-82" fmla="*/ 68581 h 3289459"/>
                <a:gd name="connsiteX1-83" fmla="*/ 4237025 w 4237025"/>
                <a:gd name="connsiteY1-84" fmla="*/ 0 h 3289459"/>
                <a:gd name="connsiteX2-85" fmla="*/ 1791005 w 4237025"/>
                <a:gd name="connsiteY2-86" fmla="*/ 3289459 h 3289459"/>
                <a:gd name="connsiteX3-87" fmla="*/ 0 w 4237025"/>
                <a:gd name="connsiteY3-88" fmla="*/ 2188815 h 3289459"/>
                <a:gd name="connsiteX4-89" fmla="*/ 32484 w 4237025"/>
                <a:gd name="connsiteY4-90" fmla="*/ 68581 h 32894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237025" h="3289459">
                  <a:moveTo>
                    <a:pt x="32484" y="68581"/>
                  </a:moveTo>
                  <a:lnTo>
                    <a:pt x="4237025" y="0"/>
                  </a:lnTo>
                  <a:lnTo>
                    <a:pt x="1791005" y="3289459"/>
                  </a:lnTo>
                  <a:lnTo>
                    <a:pt x="0" y="2188815"/>
                  </a:lnTo>
                  <a:lnTo>
                    <a:pt x="32484" y="685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5"/>
            </a:p>
          </p:txBody>
        </p:sp>
        <p:sp>
          <p:nvSpPr>
            <p:cNvPr id="7" name="矩形 6"/>
            <p:cNvSpPr/>
            <p:nvPr/>
          </p:nvSpPr>
          <p:spPr>
            <a:xfrm>
              <a:off x="-43542" y="-14514"/>
              <a:ext cx="2264228" cy="6821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 descr="logo_new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513" y="163333"/>
            <a:ext cx="2204525" cy="533353"/>
          </a:xfrm>
          <a:prstGeom prst="rect">
            <a:avLst/>
          </a:prstGeom>
        </p:spPr>
      </p:pic>
    </p:spTree>
  </p:cSld>
  <p:clrMapOvr>
    <a:masterClrMapping/>
  </p:clrMapOvr>
  <p:transition spd="slow" advTm="2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提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754578"/>
            <a:ext cx="12192000" cy="4493822"/>
          </a:xfrm>
          <a:prstGeom prst="rect">
            <a:avLst/>
          </a:prstGeom>
          <a:solidFill>
            <a:srgbClr val="234777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341021"/>
            <a:ext cx="2234987" cy="5407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6"/>
          <a:stretch>
            <a:fillRect/>
          </a:stretch>
        </p:blipFill>
        <p:spPr>
          <a:xfrm>
            <a:off x="8679532" y="1754577"/>
            <a:ext cx="3512468" cy="4484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1.jpg"/>
          <p:cNvPicPr>
            <a:picLocks noChangeAspect="1"/>
          </p:cNvPicPr>
          <p:nvPr userDrawn="1"/>
        </p:nvPicPr>
        <p:blipFill rotWithShape="1">
          <a:blip r:embed="rId2"/>
          <a:srcRect t="49562" r="78641" b="7433"/>
          <a:stretch>
            <a:fillRect/>
          </a:stretch>
        </p:blipFill>
        <p:spPr>
          <a:xfrm>
            <a:off x="867766" y="3907972"/>
            <a:ext cx="2626548" cy="2950028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70244" y="0"/>
            <a:ext cx="2624070" cy="3918857"/>
          </a:xfrm>
          <a:prstGeom prst="rect">
            <a:avLst/>
          </a:prstGeom>
          <a:solidFill>
            <a:srgbClr val="234777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629" y="232165"/>
            <a:ext cx="1872343" cy="4529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 userDrawn="1"/>
        </p:nvSpPr>
        <p:spPr bwMode="auto">
          <a:xfrm>
            <a:off x="0" y="-1"/>
            <a:ext cx="12192000" cy="805543"/>
          </a:xfrm>
          <a:prstGeom prst="rect">
            <a:avLst/>
          </a:prstGeom>
          <a:solidFill>
            <a:srgbClr val="234777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华文细黑" panose="02010600040101010101" pitchFamily="2" charset="-122"/>
              <a:ea typeface="微软雅黑" panose="020B0503020204020204" pitchFamily="34" charset="-122"/>
              <a:cs typeface="+mn-cs"/>
              <a:sym typeface="华文细黑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" y="6483023"/>
            <a:ext cx="1132115" cy="273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 userDrawn="1"/>
        </p:nvSpPr>
        <p:spPr>
          <a:xfrm>
            <a:off x="1468146" y="1773907"/>
            <a:ext cx="3038428" cy="3038428"/>
          </a:xfrm>
          <a:prstGeom prst="ellipse">
            <a:avLst/>
          </a:prstGeom>
          <a:solidFill>
            <a:srgbClr val="002060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1357700" y="1808196"/>
            <a:ext cx="3036276" cy="3036274"/>
          </a:xfrm>
          <a:custGeom>
            <a:avLst/>
            <a:gdLst>
              <a:gd name="connsiteX0" fmla="*/ 1518138 w 3036276"/>
              <a:gd name="connsiteY0" fmla="*/ 0 h 3036274"/>
              <a:gd name="connsiteX1" fmla="*/ 3036276 w 3036276"/>
              <a:gd name="connsiteY1" fmla="*/ 1518137 h 3036274"/>
              <a:gd name="connsiteX2" fmla="*/ 1518138 w 3036276"/>
              <a:gd name="connsiteY2" fmla="*/ 3036274 h 3036274"/>
              <a:gd name="connsiteX3" fmla="*/ 0 w 3036276"/>
              <a:gd name="connsiteY3" fmla="*/ 1518137 h 3036274"/>
              <a:gd name="connsiteX4" fmla="*/ 1518138 w 3036276"/>
              <a:gd name="connsiteY4" fmla="*/ 0 h 303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6276" h="3036274">
                <a:moveTo>
                  <a:pt x="1518138" y="0"/>
                </a:moveTo>
                <a:cubicBezTo>
                  <a:pt x="2356582" y="0"/>
                  <a:pt x="3036276" y="679693"/>
                  <a:pt x="3036276" y="1518137"/>
                </a:cubicBezTo>
                <a:cubicBezTo>
                  <a:pt x="3036276" y="2356581"/>
                  <a:pt x="2356582" y="3036274"/>
                  <a:pt x="1518138" y="3036274"/>
                </a:cubicBezTo>
                <a:cubicBezTo>
                  <a:pt x="679694" y="3036274"/>
                  <a:pt x="0" y="2356581"/>
                  <a:pt x="0" y="1518137"/>
                </a:cubicBezTo>
                <a:cubicBezTo>
                  <a:pt x="0" y="679693"/>
                  <a:pt x="679694" y="0"/>
                  <a:pt x="15181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7086600" y="0"/>
            <a:ext cx="5105400" cy="6858000"/>
          </a:xfrm>
          <a:custGeom>
            <a:avLst/>
            <a:gdLst>
              <a:gd name="connsiteX0" fmla="*/ 5105400 w 5105400"/>
              <a:gd name="connsiteY0" fmla="*/ 0 h 6858000"/>
              <a:gd name="connsiteX1" fmla="*/ 5105400 w 5105400"/>
              <a:gd name="connsiteY1" fmla="*/ 6858000 h 6858000"/>
              <a:gd name="connsiteX2" fmla="*/ 0 w 5105400"/>
              <a:gd name="connsiteY2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05400" h="6858000">
                <a:moveTo>
                  <a:pt x="5105400" y="0"/>
                </a:moveTo>
                <a:lnTo>
                  <a:pt x="5105400" y="6858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菱形 17"/>
          <p:cNvSpPr/>
          <p:nvPr userDrawn="1"/>
        </p:nvSpPr>
        <p:spPr>
          <a:xfrm>
            <a:off x="2009052" y="-23079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菱形 18"/>
          <p:cNvSpPr/>
          <p:nvPr userDrawn="1"/>
        </p:nvSpPr>
        <p:spPr>
          <a:xfrm>
            <a:off x="180715" y="48787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菱形 19"/>
          <p:cNvSpPr/>
          <p:nvPr userDrawn="1"/>
        </p:nvSpPr>
        <p:spPr>
          <a:xfrm>
            <a:off x="1256834" y="337237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竖排文字占位符 22"/>
          <p:cNvSpPr>
            <a:spLocks noGrp="1"/>
          </p:cNvSpPr>
          <p:nvPr>
            <p:ph type="body" orient="vert" sz="quarter" idx="12"/>
          </p:nvPr>
        </p:nvSpPr>
        <p:spPr>
          <a:xfrm>
            <a:off x="907733" y="590363"/>
            <a:ext cx="4514850" cy="516749"/>
          </a:xfrm>
          <a:prstGeom prst="rect">
            <a:avLst/>
          </a:prstGeom>
        </p:spPr>
        <p:txBody>
          <a:bodyPr vert="horz"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marL="182880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11" grpId="0"/>
      <p:bldP spid="18" grpId="0" animBg="1"/>
      <p:bldP spid="19" grpId="0" animBg="1"/>
      <p:bldP spid="20" grpId="0" animBg="1"/>
      <p:bldP spid="23" grpId="0">
        <p:tmplLst>
          <p:tmpl lvl="0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9372018" y="0"/>
            <a:ext cx="2819983" cy="6858000"/>
          </a:xfrm>
          <a:custGeom>
            <a:avLst/>
            <a:gdLst>
              <a:gd name="connsiteX0" fmla="*/ 0 w 2819983"/>
              <a:gd name="connsiteY0" fmla="*/ 0 h 6858000"/>
              <a:gd name="connsiteX1" fmla="*/ 2819983 w 2819983"/>
              <a:gd name="connsiteY1" fmla="*/ 0 h 6858000"/>
              <a:gd name="connsiteX2" fmla="*/ 2819983 w 2819983"/>
              <a:gd name="connsiteY2" fmla="*/ 6858000 h 6858000"/>
              <a:gd name="connsiteX3" fmla="*/ 0 w 28199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983" h="6858000">
                <a:moveTo>
                  <a:pt x="0" y="0"/>
                </a:moveTo>
                <a:lnTo>
                  <a:pt x="2819983" y="0"/>
                </a:lnTo>
                <a:lnTo>
                  <a:pt x="28199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2009052" y="-23079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菱形 7"/>
          <p:cNvSpPr/>
          <p:nvPr userDrawn="1"/>
        </p:nvSpPr>
        <p:spPr>
          <a:xfrm>
            <a:off x="180715" y="48787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菱形 8"/>
          <p:cNvSpPr/>
          <p:nvPr userDrawn="1"/>
        </p:nvSpPr>
        <p:spPr>
          <a:xfrm>
            <a:off x="1256834" y="337237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竖排文字占位符 22"/>
          <p:cNvSpPr>
            <a:spLocks noGrp="1"/>
          </p:cNvSpPr>
          <p:nvPr>
            <p:ph type="body" orient="vert" sz="quarter" idx="12"/>
          </p:nvPr>
        </p:nvSpPr>
        <p:spPr>
          <a:xfrm>
            <a:off x="907733" y="590363"/>
            <a:ext cx="4514850" cy="516749"/>
          </a:xfrm>
          <a:prstGeom prst="rect">
            <a:avLst/>
          </a:prstGeom>
        </p:spPr>
        <p:txBody>
          <a:bodyPr vert="horz"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marL="182880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4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8" grpId="0" animBg="1"/>
      <p:bldP spid="9" grpId="0" animBg="1"/>
      <p:bldP spid="10" grpId="0">
        <p:tmplLst>
          <p:tmpl lvl="0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2009052" y="-23079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菱形 7"/>
          <p:cNvSpPr/>
          <p:nvPr userDrawn="1"/>
        </p:nvSpPr>
        <p:spPr>
          <a:xfrm>
            <a:off x="180715" y="48787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菱形 8"/>
          <p:cNvSpPr/>
          <p:nvPr userDrawn="1"/>
        </p:nvSpPr>
        <p:spPr>
          <a:xfrm>
            <a:off x="1256834" y="337237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竖排文字占位符 22"/>
          <p:cNvSpPr>
            <a:spLocks noGrp="1"/>
          </p:cNvSpPr>
          <p:nvPr>
            <p:ph type="body" orient="vert" sz="quarter" idx="12"/>
          </p:nvPr>
        </p:nvSpPr>
        <p:spPr>
          <a:xfrm>
            <a:off x="907733" y="590363"/>
            <a:ext cx="4514850" cy="516749"/>
          </a:xfrm>
          <a:prstGeom prst="rect">
            <a:avLst/>
          </a:prstGeom>
        </p:spPr>
        <p:txBody>
          <a:bodyPr vert="horz"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marL="182880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>
        <p:tmplLst>
          <p:tmpl lvl="0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3477063" y="2071468"/>
            <a:ext cx="5254281" cy="3502854"/>
          </a:xfrm>
          <a:custGeom>
            <a:avLst/>
            <a:gdLst>
              <a:gd name="connsiteX0" fmla="*/ 0 w 5254281"/>
              <a:gd name="connsiteY0" fmla="*/ 0 h 3502854"/>
              <a:gd name="connsiteX1" fmla="*/ 5254281 w 5254281"/>
              <a:gd name="connsiteY1" fmla="*/ 0 h 3502854"/>
              <a:gd name="connsiteX2" fmla="*/ 5254281 w 5254281"/>
              <a:gd name="connsiteY2" fmla="*/ 3502854 h 3502854"/>
              <a:gd name="connsiteX3" fmla="*/ 0 w 5254281"/>
              <a:gd name="connsiteY3" fmla="*/ 3502854 h 350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54281" h="3502854">
                <a:moveTo>
                  <a:pt x="0" y="0"/>
                </a:moveTo>
                <a:lnTo>
                  <a:pt x="5254281" y="0"/>
                </a:lnTo>
                <a:lnTo>
                  <a:pt x="5254281" y="3502854"/>
                </a:lnTo>
                <a:lnTo>
                  <a:pt x="0" y="35028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菱形 6"/>
          <p:cNvSpPr/>
          <p:nvPr userDrawn="1"/>
        </p:nvSpPr>
        <p:spPr>
          <a:xfrm>
            <a:off x="2009052" y="-23079"/>
            <a:ext cx="486175" cy="486175"/>
          </a:xfrm>
          <a:prstGeom prst="diamond">
            <a:avLst/>
          </a:prstGeom>
          <a:solidFill>
            <a:srgbClr val="CBCB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菱形 7"/>
          <p:cNvSpPr/>
          <p:nvPr userDrawn="1"/>
        </p:nvSpPr>
        <p:spPr>
          <a:xfrm>
            <a:off x="180715" y="48787"/>
            <a:ext cx="828618" cy="828618"/>
          </a:xfrm>
          <a:prstGeom prst="diamond">
            <a:avLst/>
          </a:prstGeom>
          <a:solidFill>
            <a:srgbClr val="234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菱形 8"/>
          <p:cNvSpPr/>
          <p:nvPr userDrawn="1"/>
        </p:nvSpPr>
        <p:spPr>
          <a:xfrm>
            <a:off x="1256834" y="337237"/>
            <a:ext cx="257216" cy="257216"/>
          </a:xfrm>
          <a:prstGeom prst="diamond">
            <a:avLst/>
          </a:prstGeom>
          <a:solidFill>
            <a:srgbClr val="091A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竖排文字占位符 22"/>
          <p:cNvSpPr>
            <a:spLocks noGrp="1"/>
          </p:cNvSpPr>
          <p:nvPr>
            <p:ph type="body" orient="vert" sz="quarter" idx="12"/>
          </p:nvPr>
        </p:nvSpPr>
        <p:spPr>
          <a:xfrm>
            <a:off x="907733" y="590363"/>
            <a:ext cx="4514850" cy="516749"/>
          </a:xfrm>
          <a:prstGeom prst="rect">
            <a:avLst/>
          </a:prstGeom>
        </p:spPr>
        <p:txBody>
          <a:bodyPr vert="horz"/>
          <a:lstStyle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marL="1828800" marR="0" lvl="4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 animBg="1"/>
      <p:bldP spid="8" grpId="0" animBg="1"/>
      <p:bldP spid="9" grpId="0" animBg="1"/>
      <p:bldP spid="10" grpId="0">
        <p:tmplLst>
          <p:tmpl lvl="0">
            <p:tnLst>
              <p:par>
                <p:cTn presetID="53" presetClass="entr" presetSubtype="16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99705" y="1927860"/>
            <a:ext cx="2574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项目名称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799705" y="3048635"/>
            <a:ext cx="2574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XXX</a:t>
            </a:r>
            <a:r>
              <a:rPr lang="zh-CN" altLang="en-US" sz="2400"/>
              <a:t>部门：</a:t>
            </a:r>
            <a:r>
              <a:rPr lang="en-US" altLang="zh-CN" sz="2400"/>
              <a:t>XXX</a:t>
            </a:r>
            <a:endParaRPr lang="en-US" altLang="zh-CN" sz="2400"/>
          </a:p>
        </p:txBody>
      </p:sp>
      <p:sp>
        <p:nvSpPr>
          <p:cNvPr id="4" name="文本框 3"/>
          <p:cNvSpPr txBox="1"/>
          <p:nvPr/>
        </p:nvSpPr>
        <p:spPr>
          <a:xfrm>
            <a:off x="7886700" y="4189730"/>
            <a:ext cx="25742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日期</a:t>
            </a:r>
            <a:endParaRPr lang="zh-CN" altLang="en-US" sz="2000"/>
          </a:p>
        </p:txBody>
      </p:sp>
    </p:spTree>
  </p:cSld>
  <p:clrMapOvr>
    <a:masterClrMapping/>
  </p:clrMapOvr>
  <p:transition spd="slow" advTm="2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063" y="192409"/>
            <a:ext cx="74254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项目名称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--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建设背景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018540" y="1301115"/>
            <a:ext cx="931037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建设背景</a:t>
            </a:r>
            <a:endParaRPr lang="zh-CN" altLang="en-US" sz="2400" b="1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1018540" y="2898775"/>
            <a:ext cx="994473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对应《上海教育信息化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2.0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》具体任务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：</a:t>
            </a:r>
            <a:endParaRPr lang="zh-CN" altLang="en-US" sz="24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063" y="192409"/>
            <a:ext cx="74254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项目名称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--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建设内容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018540" y="1301115"/>
            <a:ext cx="9310370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建设目的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：</a:t>
            </a:r>
            <a:endParaRPr lang="zh-CN" altLang="en-US" sz="2400" dirty="0" smtClean="0">
              <a:latin typeface="+mn-ea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1018540" y="2887980"/>
            <a:ext cx="994473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建设内容：</a:t>
            </a:r>
            <a:endParaRPr lang="zh-CN" altLang="en-US" sz="24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7373" y="152404"/>
            <a:ext cx="74254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  <a:sym typeface="+mn-ea"/>
              </a:rPr>
              <a:t>项目名称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  <a:sym typeface="+mn-ea"/>
              </a:rPr>
              <a:t>--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  <a:sym typeface="+mn-ea"/>
              </a:rPr>
              <a:t>现有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  <a:sym typeface="+mn-ea"/>
              </a:rPr>
              <a:t>业务对比</a:t>
            </a:r>
            <a:endParaRPr lang="zh-CN" altLang="en-US" sz="2800" b="1" dirty="0" smtClean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1018540" y="1301115"/>
            <a:ext cx="9588500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现有系统：</a:t>
            </a:r>
            <a:r>
              <a:rPr lang="zh-CN" altLang="en-US" sz="2000" dirty="0" smtClean="0">
                <a:solidFill>
                  <a:schemeClr val="tx1"/>
                </a:solidFill>
                <a:latin typeface="+mn-ea"/>
              </a:rPr>
              <a:t>介绍部门或学校目前正在使用的业务系统，包含系统功能，建设时间，目前存在的短板。可用业务流程图、功能模块图等</a:t>
            </a:r>
            <a:r>
              <a:rPr lang="zh-CN" altLang="en-US" sz="2000" dirty="0" smtClean="0">
                <a:solidFill>
                  <a:schemeClr val="tx1"/>
                </a:solidFill>
                <a:latin typeface="+mn-ea"/>
              </a:rPr>
              <a:t>辅助说明</a:t>
            </a:r>
            <a:endParaRPr lang="zh-CN" altLang="en-US" sz="20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949325" y="3255010"/>
            <a:ext cx="9944735" cy="1426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新建系统：</a:t>
            </a:r>
            <a:r>
              <a:rPr lang="zh-CN" altLang="en-US" sz="2000" dirty="0" smtClean="0">
                <a:solidFill>
                  <a:schemeClr val="tx1"/>
                </a:solidFill>
                <a:latin typeface="+mn-ea"/>
              </a:rPr>
              <a:t>着重说明与现有系统的区别和联系，是否是现有系统的升级改造</a:t>
            </a:r>
            <a:r>
              <a:rPr lang="zh-CN" altLang="en-US" sz="2000" dirty="0" smtClean="0">
                <a:solidFill>
                  <a:schemeClr val="tx1"/>
                </a:solidFill>
                <a:latin typeface="+mn-ea"/>
              </a:rPr>
              <a:t>？还是推翻重建，还是相互独立？</a:t>
            </a:r>
            <a:endParaRPr lang="zh-CN" altLang="en-US" sz="20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endParaRPr lang="zh-CN" altLang="en-US" sz="20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1018540" y="2185035"/>
            <a:ext cx="10446385" cy="11309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Aft>
                <a:spcPts val="1200"/>
              </a:spcAft>
            </a:pPr>
            <a:endParaRPr lang="en-US" altLang="zh-CN" sz="2400" dirty="0" smtClean="0">
              <a:latin typeface="+mn-ea"/>
            </a:endParaRPr>
          </a:p>
          <a:p>
            <a:pPr marL="914400" lvl="1" indent="-45720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</a:pPr>
            <a:endParaRPr lang="zh-CN" altLang="en-US" sz="2400" b="1" dirty="0" smtClean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063" y="192409"/>
            <a:ext cx="74254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项目名称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--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模块描述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50670" y="1240790"/>
          <a:ext cx="8532495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/>
                <a:gridCol w="1641475"/>
                <a:gridCol w="510032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软件名称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模块名称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模块描述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50670" y="5051425"/>
            <a:ext cx="5375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填写说明：</a:t>
            </a:r>
            <a:r>
              <a:rPr lang="zh-CN" altLang="en-US"/>
              <a:t>不够可以延至下一页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063" y="192409"/>
            <a:ext cx="74254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项目名称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--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功能预算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0670" y="5051425"/>
            <a:ext cx="703389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填写说明：</a:t>
            </a:r>
            <a:endParaRPr lang="zh-CN" altLang="en-US"/>
          </a:p>
          <a:p>
            <a:r>
              <a:rPr lang="zh-CN" altLang="en-US"/>
              <a:t>应用软件名称、模块名称应与上一张</a:t>
            </a:r>
            <a:r>
              <a:rPr lang="en-US" altLang="zh-CN"/>
              <a:t>PPT</a:t>
            </a:r>
            <a:r>
              <a:rPr lang="zh-CN" altLang="en-US"/>
              <a:t>模块描述一致</a:t>
            </a:r>
            <a:endParaRPr lang="zh-CN" altLang="en-US"/>
          </a:p>
          <a:p>
            <a:r>
              <a:rPr lang="zh-CN" altLang="en-US"/>
              <a:t>不够可以延至下一页，单价一般为</a:t>
            </a:r>
            <a:r>
              <a:rPr lang="en-US" altLang="zh-CN"/>
              <a:t>25000</a:t>
            </a:r>
            <a:r>
              <a:rPr lang="zh-CN" altLang="en-US"/>
              <a:t>元人</a:t>
            </a:r>
            <a:r>
              <a:rPr lang="en-US" altLang="zh-CN"/>
              <a:t>/</a:t>
            </a:r>
            <a:r>
              <a:rPr lang="zh-CN" altLang="en-US"/>
              <a:t>月</a:t>
            </a:r>
            <a:endParaRPr lang="zh-CN" altLang="en-US"/>
          </a:p>
          <a:p>
            <a:r>
              <a:rPr lang="zh-CN" altLang="en-US"/>
              <a:t>金额</a:t>
            </a:r>
            <a:r>
              <a:rPr lang="en-US" altLang="zh-CN"/>
              <a:t>=</a:t>
            </a:r>
            <a:r>
              <a:rPr lang="zh-CN" altLang="en-US"/>
              <a:t>工作量</a:t>
            </a:r>
            <a:r>
              <a:rPr lang="en-US" altLang="zh-CN"/>
              <a:t>*</a:t>
            </a:r>
            <a:r>
              <a:rPr lang="zh-CN" altLang="en-US"/>
              <a:t>单价；</a:t>
            </a:r>
            <a:endParaRPr lang="zh-CN" altLang="en-US"/>
          </a:p>
          <a:p>
            <a:r>
              <a:rPr lang="zh-CN" altLang="en-US"/>
              <a:t>工作量为</a:t>
            </a:r>
            <a:r>
              <a:rPr lang="en-US" altLang="zh-CN"/>
              <a:t>0.5</a:t>
            </a:r>
            <a:r>
              <a:rPr lang="zh-CN" altLang="en-US"/>
              <a:t>的倍数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550670" y="1192530"/>
          <a:ext cx="8531225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245"/>
                <a:gridCol w="1706245"/>
                <a:gridCol w="1706245"/>
                <a:gridCol w="1894205"/>
                <a:gridCol w="151828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应用软件名称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模块名称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工作量（人*月）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单价（元/人*月）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金额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063" y="192409"/>
            <a:ext cx="74254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项目名称</a:t>
            </a: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--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模块描述</a:t>
            </a:r>
            <a:endParaRPr lang="zh-CN" altLang="en-US" sz="2800" b="1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1845" y="4982845"/>
            <a:ext cx="66687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说明：软件开发费用为前一张</a:t>
            </a:r>
            <a:r>
              <a:rPr lang="en-US" altLang="zh-CN"/>
              <a:t>PPT</a:t>
            </a:r>
            <a:r>
              <a:rPr lang="zh-CN" altLang="en-US"/>
              <a:t>功能预算的合计；</a:t>
            </a:r>
            <a:endParaRPr lang="zh-CN" altLang="en-US"/>
          </a:p>
          <a:p>
            <a:r>
              <a:rPr lang="zh-CN" altLang="en-US"/>
              <a:t>软件测评报告、安全测评报告为验收必要材料，费用务必</a:t>
            </a:r>
            <a:r>
              <a:rPr lang="zh-CN" altLang="en-US"/>
              <a:t>声明</a:t>
            </a:r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829435" y="1777365"/>
          <a:ext cx="8532495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项目内容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经费（万元</a:t>
                      </a:r>
                      <a:r>
                        <a:rPr lang="zh-CN" altLang="en-US"/>
                        <a:t>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软件开发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软件测评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+mn-ea"/>
                          <a:cs typeface="仿宋" panose="02010609060101010101" charset="-122"/>
                        </a:rPr>
                        <a:t>管理费</a:t>
                      </a: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t"/>
                </a:tc>
              </a:tr>
              <a:tr h="381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+mn-ea"/>
                          <a:cs typeface="仿宋" panose="02010609060101010101" charset="-122"/>
                        </a:rPr>
                        <a:t>咨询费</a:t>
                      </a: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t"/>
                </a:tc>
              </a:tr>
              <a:tr h="381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0">
                          <a:latin typeface="+mn-ea"/>
                          <a:cs typeface="仿宋" panose="02010609060101010101" charset="-122"/>
                        </a:rPr>
                        <a:t>安全测评</a:t>
                      </a: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t"/>
                </a:tc>
              </a:tr>
              <a:tr h="381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800" b="0">
                          <a:latin typeface="+mn-ea"/>
                          <a:cs typeface="仿宋" panose="02010609060101010101" charset="-122"/>
                        </a:rPr>
                        <a:t>监理费</a:t>
                      </a:r>
                      <a:endParaRPr lang="zh-CN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t"/>
                </a:tc>
              </a:tr>
              <a:tr h="381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800" b="0">
                          <a:latin typeface="+mn-ea"/>
                          <a:cs typeface="仿宋" panose="02010609060101010101" charset="-122"/>
                        </a:rPr>
                        <a:t>合计（项目总预算</a:t>
                      </a:r>
                      <a:r>
                        <a:rPr lang="zh-CN" altLang="en-US" sz="1800" b="0">
                          <a:latin typeface="+mn-ea"/>
                          <a:cs typeface="仿宋" panose="02010609060101010101" charset="-122"/>
                        </a:rPr>
                        <a:t>）</a:t>
                      </a:r>
                      <a:endParaRPr lang="zh-CN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仿宋" panose="02010609060101010101" charset="-122"/>
                      </a:endParaRPr>
                    </a:p>
                  </a:txBody>
                  <a:tcPr marL="68580" marR="68580" marT="0" marB="0" vert="horz" anchor="t"/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8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t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022b0d68-c2cf-4c44-8a94-76a56ae24ac6}"/>
</p:tagLst>
</file>

<file path=ppt/tags/tag2.xml><?xml version="1.0" encoding="utf-8"?>
<p:tagLst xmlns:p="http://schemas.openxmlformats.org/presentationml/2006/main">
  <p:tag name="KSO_WM_UNIT_TABLE_BEAUTIFY" val="smartTable{6b0dd92d-bbf4-4a65-836a-17470b309479}"/>
</p:tagLst>
</file>

<file path=ppt/tags/tag3.xml><?xml version="1.0" encoding="utf-8"?>
<p:tagLst xmlns:p="http://schemas.openxmlformats.org/presentationml/2006/main">
  <p:tag name="KSO_WM_UNIT_TABLE_BEAUTIFY" val="smartTable{95532c17-a0c6-4036-b81f-95d530b32af9}"/>
</p:tagLst>
</file>

<file path=ppt/tags/tag4.xml><?xml version="1.0" encoding="utf-8"?>
<p:tagLst xmlns:p="http://schemas.openxmlformats.org/presentationml/2006/main">
  <p:tag name="ISPRING_PRESENTATION_TITLE" val="1-0425-9"/>
  <p:tag name="KSO_WPP_MARK_KEY" val="a84e345f-31a1-4e54-99e5-798f72d916a1"/>
  <p:tag name="COMMONDATA" val="eyJoZGlkIjoiZGY2ODBhYTI2NTkzNWM3OTE3ZjFjZDU4MzNiN2FlM2YifQ=="/>
</p:tagLst>
</file>

<file path=ppt/theme/theme1.xml><?xml version="1.0" encoding="utf-8"?>
<a:theme xmlns:a="http://schemas.openxmlformats.org/drawingml/2006/main" name="1_Office 主题​​">
  <a:themeElements>
    <a:clrScheme name="春节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9508F"/>
      </a:accent1>
      <a:accent2>
        <a:srgbClr val="595959"/>
      </a:accent2>
      <a:accent3>
        <a:srgbClr val="19508F"/>
      </a:accent3>
      <a:accent4>
        <a:srgbClr val="595959"/>
      </a:accent4>
      <a:accent5>
        <a:srgbClr val="19508F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黑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9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BCBCD"/>
      </a:accent1>
      <a:accent2>
        <a:srgbClr val="234777"/>
      </a:accent2>
      <a:accent3>
        <a:srgbClr val="091A36"/>
      </a:accent3>
      <a:accent4>
        <a:srgbClr val="CBCBCD"/>
      </a:accent4>
      <a:accent5>
        <a:srgbClr val="44546A"/>
      </a:accent5>
      <a:accent6>
        <a:srgbClr val="23477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WPS 演示</Application>
  <PresentationFormat>自定义</PresentationFormat>
  <Paragraphs>80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等线</vt:lpstr>
      <vt:lpstr>华文细黑</vt:lpstr>
      <vt:lpstr>微软雅黑</vt:lpstr>
      <vt:lpstr>仿宋</vt:lpstr>
      <vt:lpstr>Calibri</vt:lpstr>
      <vt:lpstr>Arial Unicode MS</vt:lpstr>
      <vt:lpstr>等线 Light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1-0425-9</dc:title>
  <dc:creator>柚子设计</dc:creator>
  <cp:lastModifiedBy>抱拥朝阳</cp:lastModifiedBy>
  <cp:revision>122</cp:revision>
  <dcterms:created xsi:type="dcterms:W3CDTF">2017-08-05T23:37:00Z</dcterms:created>
  <dcterms:modified xsi:type="dcterms:W3CDTF">2023-04-25T02:01:30Z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A3240AACE0B84965ACE45B3366DA4C23</vt:lpwstr>
  </property>
</Properties>
</file>